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9" r:id="rId9"/>
    <p:sldId id="262" r:id="rId10"/>
    <p:sldId id="263" r:id="rId11"/>
    <p:sldId id="264" r:id="rId12"/>
    <p:sldId id="266" r:id="rId13"/>
    <p:sldId id="267" r:id="rId14"/>
    <p:sldId id="268" r:id="rId15"/>
    <p:sldId id="276" r:id="rId16"/>
    <p:sldId id="271" r:id="rId17"/>
    <p:sldId id="272" r:id="rId18"/>
    <p:sldId id="275" r:id="rId19"/>
    <p:sldId id="273" r:id="rId20"/>
    <p:sldId id="274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8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1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4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4559856" cy="12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92722" y="381000"/>
            <a:ext cx="2731477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Floral wreaths</a:t>
            </a:r>
            <a:endParaRPr lang="en-US" sz="2800" dirty="0"/>
          </a:p>
        </p:txBody>
      </p:sp>
      <p:sp>
        <p:nvSpPr>
          <p:cNvPr id="4" name="Left Arrow 3"/>
          <p:cNvSpPr/>
          <p:nvPr/>
        </p:nvSpPr>
        <p:spPr>
          <a:xfrm>
            <a:off x="5867400" y="301868"/>
            <a:ext cx="3048000" cy="14507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Arrangement of flowers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202223" y="2895600"/>
            <a:ext cx="2743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Enthusiasm</a:t>
            </a:r>
            <a:endParaRPr lang="en-US" sz="3200" dirty="0"/>
          </a:p>
        </p:txBody>
      </p:sp>
      <p:sp>
        <p:nvSpPr>
          <p:cNvPr id="6" name="Left Arrow 5"/>
          <p:cNvSpPr/>
          <p:nvPr/>
        </p:nvSpPr>
        <p:spPr>
          <a:xfrm>
            <a:off x="5926014" y="2930769"/>
            <a:ext cx="3200400" cy="12954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Strong desire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-29308" y="5410200"/>
            <a:ext cx="2974732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Spectator</a:t>
            </a:r>
            <a:endParaRPr lang="en-US" sz="3600" dirty="0"/>
          </a:p>
        </p:txBody>
      </p:sp>
      <p:sp>
        <p:nvSpPr>
          <p:cNvPr id="8" name="Left Arrow 7"/>
          <p:cNvSpPr/>
          <p:nvPr/>
        </p:nvSpPr>
        <p:spPr>
          <a:xfrm>
            <a:off x="6095999" y="5416062"/>
            <a:ext cx="3030415" cy="12954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Viewer</a:t>
            </a:r>
            <a:endParaRPr lang="en-US" sz="4000" dirty="0"/>
          </a:p>
        </p:txBody>
      </p:sp>
      <p:sp>
        <p:nvSpPr>
          <p:cNvPr id="9" name="Diamond 8"/>
          <p:cNvSpPr/>
          <p:nvPr/>
        </p:nvSpPr>
        <p:spPr>
          <a:xfrm>
            <a:off x="3496408" y="301868"/>
            <a:ext cx="2209800" cy="11811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Noun</a:t>
            </a:r>
            <a:endParaRPr lang="en-US" sz="3200" dirty="0"/>
          </a:p>
        </p:txBody>
      </p:sp>
      <p:sp>
        <p:nvSpPr>
          <p:cNvPr id="10" name="Diamond 9"/>
          <p:cNvSpPr/>
          <p:nvPr/>
        </p:nvSpPr>
        <p:spPr>
          <a:xfrm>
            <a:off x="3276601" y="2983523"/>
            <a:ext cx="2649414" cy="1143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Noun</a:t>
            </a:r>
          </a:p>
        </p:txBody>
      </p:sp>
      <p:sp>
        <p:nvSpPr>
          <p:cNvPr id="11" name="Diamond 10"/>
          <p:cNvSpPr/>
          <p:nvPr/>
        </p:nvSpPr>
        <p:spPr>
          <a:xfrm>
            <a:off x="3472962" y="5029200"/>
            <a:ext cx="2394438" cy="1676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9895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67092" cy="68580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Open at page 41</a:t>
            </a:r>
          </a:p>
          <a:p>
            <a:pPr algn="ctr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4000" dirty="0" smtClean="0"/>
              <a:t>	</a:t>
            </a:r>
            <a:endParaRPr lang="en-US" sz="4000" dirty="0"/>
          </a:p>
          <a:p>
            <a:pPr algn="ctr"/>
            <a:r>
              <a:rPr lang="en-US" dirty="0" smtClean="0"/>
              <a:t>4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Read the 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text in 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section B carefully  and fill in the gaps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267200" cy="22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0" y="1524000"/>
            <a:ext cx="8305800" cy="3886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64919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002060"/>
                </a:solidFill>
              </a:rPr>
              <a:t>Have you finished  reading?</a:t>
            </a:r>
          </a:p>
        </p:txBody>
      </p:sp>
    </p:spTree>
    <p:extLst>
      <p:ext uri="{BB962C8B-B14F-4D97-AF65-F5344CB8AC3E}">
        <p14:creationId xmlns:p14="http://schemas.microsoft.com/office/powerpoint/2010/main" val="21655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52400" y="1711036"/>
            <a:ext cx="8686800" cy="3581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Now try to fill in the following gapes.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4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200399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Bangladesh is an ----------------  country . She has got  </a:t>
            </a:r>
            <a:r>
              <a:rPr lang="en-US" sz="3200" dirty="0" err="1" smtClean="0">
                <a:solidFill>
                  <a:srgbClr val="C00000"/>
                </a:solidFill>
              </a:rPr>
              <a:t>indepndence</a:t>
            </a:r>
            <a:r>
              <a:rPr lang="en-US" sz="3200" dirty="0" smtClean="0">
                <a:solidFill>
                  <a:srgbClr val="C00000"/>
                </a:solidFill>
              </a:rPr>
              <a:t> in--------.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---------   is our  independence  day. She has ---------</a:t>
            </a:r>
            <a:r>
              <a:rPr lang="en-US" sz="3200" dirty="0" err="1" smtClean="0">
                <a:solidFill>
                  <a:srgbClr val="C00000"/>
                </a:solidFill>
              </a:rPr>
              <a:t>idependence</a:t>
            </a:r>
            <a:r>
              <a:rPr lang="en-US" sz="3200" dirty="0" smtClean="0">
                <a:solidFill>
                  <a:srgbClr val="C00000"/>
                </a:solidFill>
              </a:rPr>
              <a:t> after a bloody  battle of  nine ----------.16December is our -------- day.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69985" y="491037"/>
            <a:ext cx="8153400" cy="1447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     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7553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month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6675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1971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293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achieved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1308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independent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22186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26 March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2545" y="121308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victory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2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91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0.2081 L 0.07083 0.45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0417 0.423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29143 L 0.35 0.541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75833 0.59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17" y="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61 0.34723 L -0.22761 0.597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6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4" y="3771900"/>
            <a:ext cx="4572000" cy="3120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7" y="34636"/>
            <a:ext cx="4495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81200" y="738554"/>
            <a:ext cx="5257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370385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a)How and when do  we start our independence   day ?                                                                           b)Who pay homage to the martyrs?  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c)Who hold cultural functions on this day?</a:t>
            </a:r>
          </a:p>
        </p:txBody>
      </p:sp>
    </p:spTree>
    <p:extLst>
      <p:ext uri="{BB962C8B-B14F-4D97-AF65-F5344CB8AC3E}">
        <p14:creationId xmlns:p14="http://schemas.microsoft.com/office/powerpoint/2010/main" val="26231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a)We start the  day  in the morning  with 31 gunshots.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b)The President ,the Prime Minister, diplomats, political parties social and cultural </a:t>
            </a:r>
            <a:r>
              <a:rPr lang="en-US" sz="3600" dirty="0" err="1" smtClean="0">
                <a:solidFill>
                  <a:srgbClr val="C00000"/>
                </a:solidFill>
              </a:rPr>
              <a:t>oganisations</a:t>
            </a:r>
            <a:r>
              <a:rPr lang="en-US" sz="3600" dirty="0" smtClean="0">
                <a:solidFill>
                  <a:srgbClr val="C00000"/>
                </a:solidFill>
              </a:rPr>
              <a:t> and freedom fighters pay homage to the martyrs 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c)Bangla Academy, Bangladesh </a:t>
            </a:r>
            <a:r>
              <a:rPr lang="en-US" sz="3600" dirty="0" err="1" smtClean="0">
                <a:solidFill>
                  <a:srgbClr val="C00000"/>
                </a:solidFill>
              </a:rPr>
              <a:t>Shilpakala</a:t>
            </a:r>
            <a:r>
              <a:rPr lang="en-US" sz="3600" dirty="0" smtClean="0">
                <a:solidFill>
                  <a:srgbClr val="C00000"/>
                </a:solidFill>
              </a:rPr>
              <a:t>  Academy and other socio-cultural </a:t>
            </a:r>
            <a:r>
              <a:rPr lang="en-US" sz="3600" dirty="0" err="1" smtClean="0">
                <a:solidFill>
                  <a:srgbClr val="C00000"/>
                </a:solidFill>
              </a:rPr>
              <a:t>organisations</a:t>
            </a:r>
            <a:r>
              <a:rPr lang="en-US" sz="3600" dirty="0" smtClean="0">
                <a:solidFill>
                  <a:srgbClr val="C00000"/>
                </a:solidFill>
              </a:rPr>
              <a:t> hold cultural functions.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457200"/>
            <a:ext cx="7086600" cy="1524000"/>
          </a:xfrm>
          <a:prstGeom prst="horizontalScrol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Evaluation</a:t>
            </a:r>
            <a:endParaRPr lang="en-US" sz="4800" dirty="0"/>
          </a:p>
        </p:txBody>
      </p:sp>
      <p:sp>
        <p:nvSpPr>
          <p:cNvPr id="3" name="Flowchart: Internal Storage 2"/>
          <p:cNvSpPr/>
          <p:nvPr/>
        </p:nvSpPr>
        <p:spPr>
          <a:xfrm>
            <a:off x="114300" y="2278599"/>
            <a:ext cx="9144000" cy="4648200"/>
          </a:xfrm>
          <a:prstGeom prst="flowChartInternalStora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09255" y="3581400"/>
            <a:ext cx="692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Nati</a:t>
            </a:r>
            <a:r>
              <a:rPr lang="en-US" sz="3200" dirty="0" smtClean="0">
                <a:solidFill>
                  <a:srgbClr val="FF0000"/>
                </a:solidFill>
              </a:rPr>
              <a:t>onal</a:t>
            </a:r>
            <a:r>
              <a:rPr lang="en-US" sz="3200" dirty="0" smtClean="0"/>
              <a:t> memorial  is at </a:t>
            </a:r>
            <a:r>
              <a:rPr lang="en-US" sz="3200" dirty="0" smtClean="0"/>
              <a:t>-------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 country witness a </a:t>
            </a:r>
            <a:r>
              <a:rPr lang="en-US" sz="3200" dirty="0" smtClean="0"/>
              <a:t>smartly-----------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National flag is hoisted </a:t>
            </a:r>
            <a:r>
              <a:rPr lang="en-US" sz="3200" dirty="0" smtClean="0"/>
              <a:t>on-----------------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09254" y="5280113"/>
            <a:ext cx="592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s</a:t>
            </a:r>
            <a:r>
              <a:rPr lang="en-US" sz="3200" dirty="0" err="1" smtClean="0"/>
              <a:t>avar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d</a:t>
            </a:r>
            <a:r>
              <a:rPr lang="en-US" sz="3200" dirty="0" smtClean="0"/>
              <a:t>ressed  </a:t>
            </a:r>
            <a:r>
              <a:rPr lang="en-US" sz="3200" dirty="0" smtClean="0"/>
              <a:t>parade.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 smtClean="0"/>
              <a:t>top of  important buildings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047815"/>
            <a:ext cx="525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Complete the sentences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56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93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9300" y="1066800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Home work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Write a paragraph on</a:t>
            </a:r>
          </a:p>
          <a:p>
            <a:pPr algn="ctr"/>
            <a:r>
              <a:rPr lang="en-US" sz="4400" dirty="0" smtClean="0"/>
              <a:t>Independence Day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50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01163"/>
            <a:ext cx="815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Mst.Dulali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Fatema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Assistant Teacher(English)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Rustom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Ali High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School,Roghunathpur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Kaligonj,Jhenidah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401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762000" y="360218"/>
            <a:ext cx="6934200" cy="13274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Teacher’s Identity</a:t>
            </a:r>
          </a:p>
        </p:txBody>
      </p:sp>
    </p:spTree>
    <p:extLst>
      <p:ext uri="{BB962C8B-B14F-4D97-AF65-F5344CB8AC3E}">
        <p14:creationId xmlns:p14="http://schemas.microsoft.com/office/powerpoint/2010/main" val="11634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4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914400" y="228600"/>
            <a:ext cx="56007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Lesson Identity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914400" y="2362200"/>
            <a:ext cx="7239000" cy="42672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Class:Nine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Subject:English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First Paper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Unit: 3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Leson:3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Time :50minute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Date:22-12-15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 flipH="1">
            <a:off x="152400" y="263769"/>
            <a:ext cx="8991600" cy="1869831"/>
          </a:xfrm>
          <a:prstGeom prst="ribbon2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Learning outcomes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90854" y="2255377"/>
            <a:ext cx="9114692" cy="46482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 studied this lesson, we will  be able to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now about the  history of independence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now some vocabulary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nswer the question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169" y="5562600"/>
            <a:ext cx="9144000" cy="12192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do you see in the pictures ?</a:t>
            </a:r>
          </a:p>
          <a:p>
            <a:pPr algn="ctr"/>
            <a:r>
              <a:rPr lang="en-US" sz="3600" dirty="0" smtClean="0"/>
              <a:t>Is there any relation </a:t>
            </a:r>
            <a:r>
              <a:rPr lang="en-US" sz="3600" dirty="0" err="1" smtClean="0"/>
              <a:t>btween</a:t>
            </a:r>
            <a:r>
              <a:rPr lang="en-US" sz="3600" dirty="0" smtClean="0"/>
              <a:t> the two </a:t>
            </a:r>
            <a:r>
              <a:rPr lang="en-US" sz="3600" dirty="0" err="1" smtClean="0"/>
              <a:t>picturs</a:t>
            </a:r>
            <a:r>
              <a:rPr lang="en-US" sz="3600" dirty="0" smtClean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18" y="14184"/>
            <a:ext cx="4114800" cy="5402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-3629"/>
            <a:ext cx="499403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0" y="0"/>
            <a:ext cx="9144000" cy="6858000"/>
          </a:xfrm>
          <a:prstGeom prst="round1Rect">
            <a:avLst>
              <a:gd name="adj" fmla="val 17400"/>
            </a:avLst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Independence Day</a:t>
            </a:r>
          </a:p>
        </p:txBody>
      </p:sp>
    </p:spTree>
    <p:extLst>
      <p:ext uri="{BB962C8B-B14F-4D97-AF65-F5344CB8AC3E}">
        <p14:creationId xmlns:p14="http://schemas.microsoft.com/office/powerpoint/2010/main" val="10242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67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Let’s enjoy a video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41730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2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Before  reading  the text  I will  discuss  with you  some vocabulary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274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98</cp:revision>
  <dcterms:created xsi:type="dcterms:W3CDTF">2006-08-16T00:00:00Z</dcterms:created>
  <dcterms:modified xsi:type="dcterms:W3CDTF">2015-12-28T05:53:42Z</dcterms:modified>
</cp:coreProperties>
</file>